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4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10662-CDB8-5368-2942-37517E05BF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B9EA49-A03F-C695-BBA7-C0D607B400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9CD71B-A1A6-C70D-3CC4-1B5F07EBA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400831-3BB6-E34F-DD36-2D19D3A06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CBE4D-37A3-D2AD-C4D7-85B371209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015478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09B38-DDE4-04D5-E7D4-A8B836E55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3C20B1-E857-95C6-FD46-3EA0DC6FAA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AA010-AA79-BD1C-5FCF-467C7D65F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B514AB-0000-7F7D-A074-A1EE2E1BB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7D0E5D-FE6E-6A5A-EA34-E3D75323E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19781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469E48-17FE-0592-2BED-C1F65C9ED9D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A3BA2D-E435-D68D-3CD3-AE3BE1628D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581D7-D286-74B4-C369-AC241431AE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200FD1-7C54-BBB7-B4A7-3A055574A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A0104E-392A-53AA-7F2C-BB370C47E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61248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AD4735-3DC3-82E3-D911-991B219CC0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7E6E36-DC95-EBC5-AAF2-0A668D64A0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336F2-7D1F-700F-0C7F-53DFFA2546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B5A81A-4A55-5392-2D93-2C46EBB19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7F7134-0CA4-5B6C-3B4D-06749E4B7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85297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82F80-F324-9074-8722-F98A4E036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A584F-FB0E-7DA8-6965-63FE43847B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91467-DE4D-8F2A-7534-B65CC42FDA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DD551-2142-E030-7BDB-1CEFA7A35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FCCA7-3CBC-F80F-1304-8DAF15C6C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264669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87F75-6D88-D018-FC45-4EA79ADB8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BD927F-7A23-2746-9EBA-2F76D66773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E5AD8A-B0C9-B505-C366-A482ECD555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F5911-2255-BE43-E32A-7885AF489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40B850A-DEF5-6604-EB34-6AE3B23685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D0BC36-B6F3-E5F2-72C6-13B299517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31269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961EBE-4CB1-EFC1-1137-6F18FCC04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7A566A-DEAB-141F-7DB2-4A914AEBA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5F6E75-B41A-5E24-0C46-3588018DD2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CBEAA0-3E27-B8F7-931D-2F44FF74FA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FF2B83E-F72D-479D-D846-353EA484A1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05FDDA2-34C8-0280-45F9-55CAFDC3F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AFAB03-ADE1-39DF-B6A4-9EE0F990D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B330057-E795-B468-AA88-46A958FBE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84238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197A09-E863-7956-AEFE-611F7C67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AC9229-70AE-5246-44C9-C664F86B8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2C8330F-77F5-56C4-28DB-932F3F48D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3AE463-8723-BB50-E1E0-EE781859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3477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8DC9E-F42D-40D7-E225-48ABD6C687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1D9F3FE-4D5B-8A80-A3CB-CFBE09505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479559-F822-535B-7D85-7B0143FAD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73250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B19F6-6EEC-9D99-C3D8-FD98F4A40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A1A767-ECEC-116B-2546-DFA1E79D2A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E98B22E-BDA4-03FA-094D-CF6AB00192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62A350A-4162-DB4E-F00A-9AD23BA6B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F80738-F376-506B-3208-D1B46E032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C5996F-F16E-7985-A9BD-A7ADCD190B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155200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948E98-7557-3B8F-E8D9-2A3C8297C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E8EEEF-7AA5-00C8-1DC5-2C7094894E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D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78EB84-55B0-F7BD-2490-62CF14693A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1A87EE-D057-2382-2751-C08B5A646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A8C47-5212-26A4-D347-15AD40D52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60FD1B-0B03-AF18-5B2E-8F8BE486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17799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4C9610-773C-8C88-C60F-74294F59B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091540-70CB-8CF5-C5FA-051026490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4AE9D0-69A1-AD83-ED69-BBA0C685EB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7F4D121-5D13-40C5-8D4F-60B1872A7A13}" type="datetimeFigureOut">
              <a:rPr lang="en-ID" smtClean="0"/>
              <a:t>03/08/2026</a:t>
            </a:fld>
            <a:endParaRPr lang="en-ID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338839-D4A8-9069-5B49-13BEB9D51C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D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32AE06-D040-13A3-FAEC-66A3065F1A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BD394-D369-48C3-BFB1-3CBEAAE1AC6D}" type="slidenum">
              <a:rPr lang="en-ID" smtClean="0"/>
              <a:t>‹#›</a:t>
            </a:fld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006513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C384C-E811-4E0D-5CFC-34826DBD413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808AA5-A37B-F159-B7BE-2AA739E3B4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190029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35F16E5-3C43-2D33-50F3-0DC7A3D13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F7E87-3A4D-92EE-2F67-263602B67F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47CE5A-981E-75D3-BFE5-35C102BB03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221532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4E1D0D0-C7B7-FD3B-A8F6-5CCA42A9A0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3ED2C-D9D2-8AB3-B4B2-B869D9DCA3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2DCA34-822F-1BDF-BAA3-79DC4241721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68851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8CB7BB8-07D4-44B8-2FA6-720B33498D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AC6BC7-A5D6-5D67-96F9-E2B4DAA86F2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7E3105-C0BD-FC66-0047-21AD6F0CBC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80501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C8FE4A-4EA9-988F-0FC7-9DF17D4171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FE804-088E-48F1-2C48-F6094D9E111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E210BF-842D-7CE9-506F-FD30D0C03B0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562475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BDC9E3A-1F9A-A67C-5A87-A8C34F9DAA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ED7E3-032B-B771-D116-2D7EF514D7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94840-7559-C0C3-50D2-007F1491B2E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553933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DF34DC-89EF-7268-379A-E7348C8F7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BF171-150E-E0C0-3E9D-C35BC2B5BA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AFB9D8-2CCB-A884-D899-B6DB7ED4D3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671158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BFF3A82-FA1A-5EE5-0603-E8731CDE2A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6CD87-D13B-770E-CC3C-3EB8AE28EF9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C35C23-4288-96CB-AB41-9C4C3EC3C78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681403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B4B655-C3F5-4F0B-6938-A1828A7CE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49198-228D-F6C3-AF40-B815A8A4D9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5134D7-7267-8A48-C195-DFC02CB644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230488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FB6867-9390-58AC-CA9B-FE73E58DB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672BB-DA5C-4FC6-3A52-7A32C9872C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280205-5271-CE80-6740-CB94AF9B04C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608378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CF82D94-198C-29A1-6CDF-55161EFA5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5B274-CBD1-391F-471D-0500ABC88A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86856E-B759-9E42-2D77-7C6BD01033A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6601067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57D9D9-A552-4D7B-DD55-F6481222F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FCDCE-AB5D-5070-212D-87AD4FFF0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9F3C3-2707-0E16-51A9-AF45F0A8B5B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599286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8B7F6B-80DC-A62A-9D6C-C74E71D60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73C89-D08F-CF7C-7B2B-EA343813E7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4A4D75-0FDB-2990-5629-3010D2AACA1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249086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4340A4-02C4-F2B4-C3BE-836CE9B7B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A7BD6-F338-1FDF-EB13-7523DE9E5BF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C877B0-1BCB-394A-40DB-6119BAAE63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52323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8A2EC8-A516-23BC-35F5-4BB8EAB6E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7F923-5617-9D78-BF95-7E0DD293E8E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F625808-75D1-794D-1EAC-87E04DD17DB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5500849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F2810D-F55D-4F86-E636-E28B79441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7D2071-5B5A-B95B-07E8-5FF7D4D217F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29CF83-EF8D-9F14-EE12-1C9FF0D671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98629808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1988B1-43FF-CA30-9C2B-A92EF9F26A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DA225D-34A9-0BA3-E3C0-F7E720014D1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890F72-1F7F-8BC3-1037-8FB57FB708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295861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2A2FB3-735F-BF46-ED71-FABBAEC6B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3B755-711C-3303-0605-B98B877089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95CACA-1FA9-733B-BD96-C8D0CCF098C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9627330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EC1F94-155C-1B58-D3D8-D006545A82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9EA14D-545A-36BD-ED59-C8BF43CF492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D28E6-C9BC-F111-5370-D99CEA2679B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270638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CFB528-D69F-F66A-2606-3DD882ABD1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AC102-64E9-88A8-5429-E41058EE18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DEF325-2EFB-21AC-E8CE-6640D4A83E8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25397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1074E5-F272-9629-EFCE-968DBB5EEE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BF36B3-B8A1-5920-085E-DAB240EEEE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C18EF3-37F4-BF01-2D81-136D1FCA78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5214029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A4008D-3E3D-AD59-665F-30C7FC9A9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19B9C-DA4A-9EDF-4BD6-65DBC2AF40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7DCBF4-8DF1-793C-6BDF-A26424BAC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1157710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457E86-B972-0EEC-7052-7A09769CEF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2AF22-6DE7-EB3F-D6D8-520B91ACEB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D7F9A4-F05D-858B-08A5-DD47062E4C4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4951572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B153E0-A51D-7EA9-1E59-D8803AB95D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F53FC-98CF-9780-7C0C-FD14EEB551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4C6B5A-3E90-1DBA-5EE4-086AB869F04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4127079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80D6C5E-440B-63C3-9880-5D2618993C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D253B9-1F54-9D16-9DD1-3379209275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D8EA85-F006-6FDB-44CE-9F31A880F9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946872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3324C1-5597-6525-C8E7-FF99F2C73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1EF20-7B55-FB6D-32D7-FD75BD664A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12F4344-7826-F35D-2C66-113E136C34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900170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E3F959-E8BE-71B4-D96B-670600B7F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646C2-3398-7FB1-EAFA-70ED545D15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8F747F-EDAE-BC45-0E2B-0428A286873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409312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C95E6B-31C2-356E-F8A7-B74A4F2B2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CEAE03-4DD9-E918-05BD-E53537DE54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AADEF5-AECF-6ADA-0B47-4A31712B9E2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98385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126985-F9D4-4BE1-C025-083A817C0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7BBDE-917B-E8EB-3EEA-30C0F92FAAE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9FB435-4CC0-FEF0-CD3C-035F8C52C12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725320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B07BD0-3821-FC6E-5623-51A9BE3D6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0D4DA9-AA71-C948-B2AC-A5B8F823B3D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5C93B8-C8F3-62D8-0984-669BCF645F3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7258416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BF51BC-BE49-D158-98F9-B45D4E854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638EE-5029-F083-F06A-31D0E33827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0FED39-01E7-1981-DEF6-4BB66C4D241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8124613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D123E0B-8C69-0F16-46BC-F7D3EAF02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916F7C-C985-9DFD-32F2-9D32DDE16E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05C79-42DB-0239-41FF-771C281FC58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7652829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UNDIP</dc:creator>
  <cp:lastModifiedBy>UNDIP</cp:lastModifiedBy>
  <cp:revision>1</cp:revision>
  <dcterms:created xsi:type="dcterms:W3CDTF">2026-08-03T04:27:03Z</dcterms:created>
  <dcterms:modified xsi:type="dcterms:W3CDTF">2026-08-03T04:27:44Z</dcterms:modified>
</cp:coreProperties>
</file>